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E55EF-5405-4C6B-A9E9-FBA45FC54B73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4F7F3-6F66-4FD9-A2D7-CF45145773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E55EF-5405-4C6B-A9E9-FBA45FC54B73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4F7F3-6F66-4FD9-A2D7-CF45145773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E55EF-5405-4C6B-A9E9-FBA45FC54B73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4F7F3-6F66-4FD9-A2D7-CF45145773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E55EF-5405-4C6B-A9E9-FBA45FC54B73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4F7F3-6F66-4FD9-A2D7-CF45145773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E55EF-5405-4C6B-A9E9-FBA45FC54B73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4F7F3-6F66-4FD9-A2D7-CF45145773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E55EF-5405-4C6B-A9E9-FBA45FC54B73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4F7F3-6F66-4FD9-A2D7-CF45145773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E55EF-5405-4C6B-A9E9-FBA45FC54B73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4F7F3-6F66-4FD9-A2D7-CF45145773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E55EF-5405-4C6B-A9E9-FBA45FC54B73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4F7F3-6F66-4FD9-A2D7-CF45145773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E55EF-5405-4C6B-A9E9-FBA45FC54B73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4F7F3-6F66-4FD9-A2D7-CF45145773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E55EF-5405-4C6B-A9E9-FBA45FC54B73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4F7F3-6F66-4FD9-A2D7-CF45145773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E55EF-5405-4C6B-A9E9-FBA45FC54B73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4F7F3-6F66-4FD9-A2D7-CF45145773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E55EF-5405-4C6B-A9E9-FBA45FC54B73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24F7F3-6F66-4FD9-A2D7-CF451457738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://www.embryo.chronolab.com/images/S1_4_0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914400"/>
            <a:ext cx="40386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562600" y="1295401"/>
            <a:ext cx="20574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Amniotic cavity</a:t>
            </a:r>
          </a:p>
          <a:p>
            <a:r>
              <a:rPr lang="en-US" dirty="0" smtClean="0"/>
              <a:t>Blood </a:t>
            </a:r>
            <a:r>
              <a:rPr lang="en-US" dirty="0"/>
              <a:t>vessel</a:t>
            </a:r>
            <a:br>
              <a:rPr lang="en-US" dirty="0"/>
            </a:br>
            <a:r>
              <a:rPr lang="en-US" dirty="0" smtClean="0"/>
              <a:t>Cytotrophoblast</a:t>
            </a:r>
          </a:p>
          <a:p>
            <a:r>
              <a:rPr lang="en-US" dirty="0" smtClean="0"/>
              <a:t>Endometrial </a:t>
            </a:r>
            <a:r>
              <a:rPr lang="en-US" dirty="0"/>
              <a:t>stroma</a:t>
            </a:r>
            <a:br>
              <a:rPr lang="en-US" dirty="0"/>
            </a:br>
            <a:r>
              <a:rPr lang="en-US" dirty="0" smtClean="0"/>
              <a:t>Epiblast</a:t>
            </a:r>
          </a:p>
          <a:p>
            <a:r>
              <a:rPr lang="en-US" dirty="0" smtClean="0"/>
              <a:t>Hypoblast</a:t>
            </a:r>
          </a:p>
          <a:p>
            <a:r>
              <a:rPr lang="en-US" dirty="0" smtClean="0"/>
              <a:t>Syncytiotrophoblast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Uterine </a:t>
            </a:r>
            <a:r>
              <a:rPr lang="en-US" dirty="0"/>
              <a:t>epithelium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www.embryo.chronolab.com/images/S1_4_0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838200"/>
            <a:ext cx="48768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867400" y="1143000"/>
            <a:ext cx="29718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Amniotic cavity</a:t>
            </a:r>
          </a:p>
          <a:p>
            <a:r>
              <a:rPr lang="en-US" dirty="0" smtClean="0"/>
              <a:t>Cytotrophoblast   </a:t>
            </a:r>
          </a:p>
          <a:p>
            <a:r>
              <a:rPr lang="en-US" dirty="0"/>
              <a:t> </a:t>
            </a:r>
            <a:r>
              <a:rPr lang="en-US" dirty="0" smtClean="0"/>
              <a:t>         (Mononucleated Cells)</a:t>
            </a:r>
          </a:p>
          <a:p>
            <a:r>
              <a:rPr lang="en-US" dirty="0" smtClean="0"/>
              <a:t>Epiblast</a:t>
            </a:r>
          </a:p>
          <a:p>
            <a:r>
              <a:rPr lang="en-US" dirty="0" smtClean="0"/>
              <a:t>Exocoelomic cavity</a:t>
            </a:r>
          </a:p>
          <a:p>
            <a:r>
              <a:rPr lang="en-US" dirty="0" smtClean="0"/>
              <a:t>Fibrin coagulum</a:t>
            </a:r>
          </a:p>
          <a:p>
            <a:r>
              <a:rPr lang="en-US" dirty="0" smtClean="0"/>
              <a:t>Hypoblast</a:t>
            </a:r>
          </a:p>
          <a:p>
            <a:r>
              <a:rPr lang="en-US" dirty="0" smtClean="0"/>
              <a:t>Lacunae</a:t>
            </a:r>
          </a:p>
          <a:p>
            <a:r>
              <a:rPr lang="en-US" dirty="0" smtClean="0"/>
              <a:t>Surface epithelium</a:t>
            </a:r>
          </a:p>
          <a:p>
            <a:r>
              <a:rPr lang="en-US" dirty="0" smtClean="0"/>
              <a:t>Syncytiotrophoblast </a:t>
            </a:r>
          </a:p>
          <a:p>
            <a:r>
              <a:rPr lang="en-US" dirty="0"/>
              <a:t> </a:t>
            </a:r>
            <a:r>
              <a:rPr lang="en-US" dirty="0" smtClean="0"/>
              <a:t>        (</a:t>
            </a:r>
            <a:r>
              <a:rPr lang="en-US" dirty="0"/>
              <a:t>multinucleated region)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 smtClean="0"/>
          </a:p>
          <a:p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457200"/>
            <a:ext cx="4371278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562600" y="1143000"/>
            <a:ext cx="22098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Amniotic cavity</a:t>
            </a:r>
          </a:p>
          <a:p>
            <a:r>
              <a:rPr lang="en-US" dirty="0" smtClean="0"/>
              <a:t>Connecting stalk Epiblast</a:t>
            </a:r>
          </a:p>
          <a:p>
            <a:r>
              <a:rPr lang="en-US" dirty="0" smtClean="0"/>
              <a:t>Extra-embryonic </a:t>
            </a:r>
          </a:p>
          <a:p>
            <a:r>
              <a:rPr lang="en-US" dirty="0"/>
              <a:t> </a:t>
            </a:r>
            <a:r>
              <a:rPr lang="en-US" dirty="0" smtClean="0"/>
              <a:t>        coelom</a:t>
            </a:r>
          </a:p>
          <a:p>
            <a:r>
              <a:rPr lang="en-US" dirty="0" smtClean="0"/>
              <a:t>Exocoelomic cyst</a:t>
            </a:r>
          </a:p>
          <a:p>
            <a:r>
              <a:rPr lang="en-US" dirty="0" smtClean="0"/>
              <a:t>Hypoblast</a:t>
            </a:r>
          </a:p>
          <a:p>
            <a:r>
              <a:rPr lang="en-US" dirty="0" smtClean="0"/>
              <a:t>Lacunae</a:t>
            </a:r>
          </a:p>
          <a:p>
            <a:r>
              <a:rPr lang="en-US" dirty="0" smtClean="0"/>
              <a:t>Primary villi</a:t>
            </a:r>
          </a:p>
          <a:p>
            <a:r>
              <a:rPr lang="en-US" dirty="0" smtClean="0"/>
              <a:t>Secondary </a:t>
            </a:r>
            <a:r>
              <a:rPr lang="en-US" dirty="0"/>
              <a:t>yolk </a:t>
            </a:r>
            <a:r>
              <a:rPr lang="en-US" dirty="0" smtClean="0"/>
              <a:t>sac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44</Words>
  <Application>Microsoft Office PowerPoint</Application>
  <PresentationFormat>On-screen Show (4:3)</PresentationFormat>
  <Paragraphs>26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Slide 3</vt:lpstr>
    </vt:vector>
  </TitlesOfParts>
  <Company>NPSD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NPSD</dc:creator>
  <cp:lastModifiedBy>NPSD</cp:lastModifiedBy>
  <cp:revision>1</cp:revision>
  <dcterms:created xsi:type="dcterms:W3CDTF">2011-10-25T13:08:02Z</dcterms:created>
  <dcterms:modified xsi:type="dcterms:W3CDTF">2011-10-25T18:08:33Z</dcterms:modified>
</cp:coreProperties>
</file>